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6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7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5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19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25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0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4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0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5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15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B953-0999-4EE1-B9AA-DF03CF99B743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F86D-DED2-404D-A7B2-2E62F5025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1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iadenoticias.ibge.gov.br/agencia-sala-de-imprensa/2013-agencia-de-noticias/releases/15160-registro-civil-2014-brasil-teve-4-854-casamentos-homoafetivo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270892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GERENCIAMENTO DO DINHEIRO CONJUGAL NO </a:t>
            </a:r>
            <a:r>
              <a:rPr lang="pt-BR" sz="2200" b="1" dirty="0" smtClean="0">
                <a:solidFill>
                  <a:schemeClr val="bg1"/>
                </a:solidFill>
              </a:rPr>
              <a:t>RECASAMENTO</a:t>
            </a:r>
            <a:endParaRPr lang="pt-B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71800" y="213285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Ivone Terezinha Sutil de </a:t>
            </a:r>
            <a:r>
              <a:rPr lang="pt-BR" dirty="0" smtClean="0"/>
              <a:t>Oliveira</a:t>
            </a:r>
          </a:p>
          <a:p>
            <a:r>
              <a:rPr lang="pt-BR" dirty="0" smtClean="0"/>
              <a:t>irmaivone@hotmail.com</a:t>
            </a:r>
            <a:endParaRPr lang="pt-BR" dirty="0"/>
          </a:p>
          <a:p>
            <a:endParaRPr lang="pt-BR" dirty="0"/>
          </a:p>
          <a:p>
            <a:r>
              <a:rPr lang="pt-BR" dirty="0"/>
              <a:t>Orientadora: Dra. Cláudia Mara </a:t>
            </a:r>
            <a:r>
              <a:rPr lang="pt-BR" dirty="0" err="1"/>
              <a:t>Bosetto</a:t>
            </a:r>
            <a:r>
              <a:rPr lang="pt-BR" dirty="0"/>
              <a:t> </a:t>
            </a:r>
            <a:r>
              <a:rPr lang="pt-BR" dirty="0" err="1" smtClean="0"/>
              <a:t>Cenci</a:t>
            </a:r>
            <a:r>
              <a:rPr lang="pt-BR" dirty="0" smtClean="0"/>
              <a:t> claudia.cenci@imed.edu.br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3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836712"/>
            <a:ext cx="7200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cap="all" dirty="0"/>
              <a:t>1 </a:t>
            </a:r>
            <a:r>
              <a:rPr lang="pt-BR" sz="2200" b="1" cap="all" dirty="0" smtClean="0"/>
              <a:t>Introdução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gestão financeira é uma questão presente em todas as configurações familiares. Dialogar sobre dinheiro ainda é um tabu em nossa </a:t>
            </a:r>
            <a:r>
              <a:rPr lang="pt-BR" dirty="0" smtClean="0"/>
              <a:t>sociedade. Nos casamentos</a:t>
            </a:r>
            <a:r>
              <a:rPr lang="pt-BR" dirty="0"/>
              <a:t>, os cônjuges têm que pensar sobre um conteúdo que lhes é complexo e nem sempre de fácil resolução. Os casais possuem formas de gerenciamento do dinheiro ainda pouco estudadas. Esse estudo visa conhecer como ocorre o gerenciamento do dinheiro conjugal no recasamento. Entende-se ser de grande importância pesquisar o recasamento, com </a:t>
            </a:r>
            <a:r>
              <a:rPr lang="pt-BR" dirty="0" smtClean="0"/>
              <a:t>suas novas </a:t>
            </a:r>
            <a:r>
              <a:rPr lang="pt-BR" dirty="0"/>
              <a:t>configurações </a:t>
            </a:r>
            <a:r>
              <a:rPr lang="pt-BR" dirty="0" smtClean="0"/>
              <a:t>familiares. </a:t>
            </a:r>
            <a:r>
              <a:rPr lang="pt-BR" dirty="0"/>
              <a:t>Conhecer e compreender seus </a:t>
            </a:r>
            <a:r>
              <a:rPr lang="pt-BR" dirty="0" smtClean="0"/>
              <a:t>impactos </a:t>
            </a:r>
            <a:r>
              <a:rPr lang="pt-BR" dirty="0"/>
              <a:t>na rotina </a:t>
            </a:r>
            <a:r>
              <a:rPr lang="pt-BR" dirty="0" smtClean="0"/>
              <a:t>familiar </a:t>
            </a:r>
            <a:r>
              <a:rPr lang="pt-BR" dirty="0"/>
              <a:t>com a presença dos novos integrantes da família e novas </a:t>
            </a:r>
            <a:r>
              <a:rPr lang="pt-BR" dirty="0" smtClean="0"/>
              <a:t>formas </a:t>
            </a:r>
            <a:r>
              <a:rPr lang="pt-BR" dirty="0"/>
              <a:t>que encontram para administrar o </a:t>
            </a:r>
            <a:r>
              <a:rPr lang="pt-BR" dirty="0" smtClean="0"/>
              <a:t>dinheiro. De 2004 a 2014 </a:t>
            </a:r>
            <a:r>
              <a:rPr lang="pt-BR" dirty="0"/>
              <a:t>houve crescimento da proporção de </a:t>
            </a:r>
            <a:r>
              <a:rPr lang="pt-BR" dirty="0" err="1" smtClean="0"/>
              <a:t>recasamentos</a:t>
            </a:r>
            <a:r>
              <a:rPr lang="pt-BR" dirty="0" smtClean="0"/>
              <a:t> </a:t>
            </a:r>
            <a:r>
              <a:rPr lang="pt-BR" dirty="0"/>
              <a:t>(quando pelo menos um dos cônjuges tinha o estado civil divorciado ou viúvo), de 23,6% do total das uniões formalizadas, em 2014, contrastando com os percentuais de 13,7% (2004) e 17,6% (2009</a:t>
            </a:r>
            <a:r>
              <a:rPr lang="pt-BR" dirty="0" smtClean="0"/>
              <a:t>) (</a:t>
            </a:r>
            <a:r>
              <a:rPr lang="pt-BR" dirty="0"/>
              <a:t>IBGE, 2015). </a:t>
            </a:r>
          </a:p>
        </p:txBody>
      </p:sp>
    </p:spTree>
    <p:extLst>
      <p:ext uri="{BB962C8B-B14F-4D97-AF65-F5344CB8AC3E}">
        <p14:creationId xmlns:p14="http://schemas.microsoft.com/office/powerpoint/2010/main" val="36140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268760"/>
            <a:ext cx="7200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cap="all" dirty="0"/>
              <a:t>2 </a:t>
            </a:r>
            <a:r>
              <a:rPr lang="pt-BR" sz="2200" b="1" cap="all" dirty="0" smtClean="0"/>
              <a:t>Metodologia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Trata-se </a:t>
            </a:r>
            <a:r>
              <a:rPr lang="pt-BR" dirty="0"/>
              <a:t>de um estudo qualitativo </a:t>
            </a:r>
            <a:r>
              <a:rPr lang="pt-BR" dirty="0" smtClean="0"/>
              <a:t>exploratório, descritivo, </a:t>
            </a:r>
            <a:r>
              <a:rPr lang="pt-BR" dirty="0"/>
              <a:t>de corte transversal. Serão participantes deste estudo 12 casais que vivem uma segunda união registrada em cartório ou coabitantes há, no mínimo 2 anos, ambos com filhos do primeiro casamento. 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projeto foi encaminhado para banca de qualificação e posteriormente para o Comitê de Ética em Pesquisa (CEP) da IMED. Após o parecer favorável, deu-se início ao processo de coleta dos dados desta pesquisa que </a:t>
            </a:r>
            <a:r>
              <a:rPr lang="pt-BR" dirty="0" smtClean="0"/>
              <a:t>está </a:t>
            </a:r>
            <a:r>
              <a:rPr lang="pt-BR" dirty="0"/>
              <a:t>em andamento. </a:t>
            </a:r>
          </a:p>
          <a:p>
            <a:pPr algn="just"/>
            <a:r>
              <a:rPr lang="pt-BR" dirty="0"/>
              <a:t>Assegura-se que durante as entrevistas estão sendo seguidas as orientações dos órgãos de saúde referente à </a:t>
            </a:r>
            <a:r>
              <a:rPr lang="pt-BR" dirty="0" smtClean="0"/>
              <a:t>pandemia de </a:t>
            </a:r>
            <a:r>
              <a:rPr lang="pt-BR" dirty="0"/>
              <a:t>Covid-19, sendo disponibilizado aos participantes ambiente apropriado, álcool em gel, máscaras de proteção descartáveis e demais EPIS que possam se fazer necessários.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3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cap="all" dirty="0"/>
              <a:t>3 Resultados e </a:t>
            </a:r>
            <a:r>
              <a:rPr lang="pt-BR" sz="2200" b="1" cap="all" dirty="0" smtClean="0"/>
              <a:t>discussão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Os dados coletados serão analisados à luz da análise temática, a qual consiste em descobrir núcleos de sentido, presentes nas falas dos participantes. A análise temática é um método de análise de dados que busca identificar, relatar e organizar os dados coletados. </a:t>
            </a: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84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cap="all" dirty="0"/>
              <a:t>4 considerações </a:t>
            </a:r>
            <a:r>
              <a:rPr lang="pt-BR" sz="2200" b="1" cap="all" dirty="0" smtClean="0"/>
              <a:t>finais</a:t>
            </a:r>
          </a:p>
          <a:p>
            <a:pPr marL="0" indent="0" algn="just">
              <a:buNone/>
            </a:pPr>
            <a:endParaRPr lang="pt-BR" sz="2200" b="1" cap="all" dirty="0"/>
          </a:p>
          <a:p>
            <a:pPr marL="0" indent="0" algn="just">
              <a:buNone/>
            </a:pPr>
            <a:r>
              <a:rPr lang="pt-BR" sz="1800" dirty="0" smtClean="0"/>
              <a:t>As </a:t>
            </a:r>
            <a:r>
              <a:rPr lang="pt-BR" sz="1800" dirty="0"/>
              <a:t>pessoas que participarem da pesquisa possivelmente terão </a:t>
            </a:r>
            <a:r>
              <a:rPr lang="pt-BR" sz="1800" dirty="0" smtClean="0"/>
              <a:t>benefícios </a:t>
            </a:r>
            <a:r>
              <a:rPr lang="pt-BR" sz="1800" dirty="0"/>
              <a:t>por terem a oportunidade de refletir sobre gerenciamento do seu dinheiro e como estão administrando possíveis conflitos oriundos deste gerenciamento e outras dificuldades decorrentes da questão econômica do casal e na relação com os filhos. </a:t>
            </a:r>
          </a:p>
          <a:p>
            <a:pPr marL="0" indent="0" algn="just">
              <a:buNone/>
            </a:pPr>
            <a:r>
              <a:rPr lang="pt-BR" sz="1800" dirty="0"/>
              <a:t>A divulgação dos resultados provenientes da pesquisa para a comunidade em geral será realizada através de entrevistas com a pesquisadora nas rádios </a:t>
            </a:r>
            <a:r>
              <a:rPr lang="pt-BR" sz="1800" dirty="0" smtClean="0"/>
              <a:t>regionais</a:t>
            </a:r>
            <a:r>
              <a:rPr lang="pt-BR" sz="1800" dirty="0"/>
              <a:t> </a:t>
            </a:r>
            <a:r>
              <a:rPr lang="pt-BR" sz="1800" dirty="0" smtClean="0"/>
              <a:t>e devolução de mapas conceituais aos casais participantes.</a:t>
            </a: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9094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cap="all" dirty="0"/>
              <a:t>Referências </a:t>
            </a:r>
            <a:r>
              <a:rPr lang="pt-BR" sz="2200" b="1" cap="all" dirty="0" smtClean="0"/>
              <a:t>Bibliográficas</a:t>
            </a:r>
          </a:p>
          <a:p>
            <a:pPr marL="0" indent="0">
              <a:buNone/>
            </a:pPr>
            <a:endParaRPr lang="pt-BR" sz="2200" b="1" cap="all" dirty="0"/>
          </a:p>
          <a:p>
            <a:pPr marL="449263" indent="-449263">
              <a:buNone/>
              <a:tabLst>
                <a:tab pos="271463" algn="l"/>
              </a:tabLst>
            </a:pPr>
            <a:r>
              <a:rPr lang="pt-BR" sz="1800" dirty="0"/>
              <a:t>Instituto Brasileiro de Geografia e Estatística [IBGE]. (2015). Registro Civil 2014. Recuperado </a:t>
            </a:r>
            <a:r>
              <a:rPr lang="pt-BR" sz="1800"/>
              <a:t>de </a:t>
            </a:r>
            <a:r>
              <a:rPr lang="pt-BR" sz="1800" u="sng">
                <a:hlinkClick r:id="rId3"/>
              </a:rPr>
              <a:t>https</a:t>
            </a:r>
            <a:r>
              <a:rPr lang="pt-BR" sz="1800" u="sng">
                <a:hlinkClick r:id="rId3"/>
              </a:rPr>
              <a:t>://</a:t>
            </a:r>
            <a:r>
              <a:rPr lang="pt-BR" sz="1800" u="sng" smtClean="0">
                <a:hlinkClick r:id="rId3"/>
              </a:rPr>
              <a:t>agenciadenoticias.ibge.gov.br/agencia-sala-de-imprensa/2013-agencia-de-noticias/releases/15160-registro-civil-2014-brasil-teve-4-854-casamentos-homoafetivos</a:t>
            </a:r>
            <a:r>
              <a:rPr lang="pt-BR" sz="1800" u="sng" smtClean="0"/>
              <a:t>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804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480</Words>
  <Application>Microsoft Office PowerPoint</Application>
  <PresentationFormat>Apresentação na tela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Isa</cp:lastModifiedBy>
  <cp:revision>19</cp:revision>
  <dcterms:created xsi:type="dcterms:W3CDTF">2021-01-13T12:13:05Z</dcterms:created>
  <dcterms:modified xsi:type="dcterms:W3CDTF">2021-07-12T02:28:59Z</dcterms:modified>
</cp:coreProperties>
</file>